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94698"/>
  </p:normalViewPr>
  <p:slideViewPr>
    <p:cSldViewPr snapToGrid="0">
      <p:cViewPr varScale="1">
        <p:scale>
          <a:sx n="91" d="100"/>
          <a:sy n="91" d="100"/>
        </p:scale>
        <p:origin x="192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FA1C7-2CE0-5709-45C9-6CC84E302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64D0D9-564D-93A3-AB0C-4C2C53884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1A283-74AF-45F6-0132-18BB1935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EA54-8D0E-2B43-9DD9-4BDB77315259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36DC8-6725-9966-FCA4-BE0DF190A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14B36-0CE6-BFCE-80B2-C50C5A81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76D0-774A-0248-9372-179F9E7C1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33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D56D2-0D9C-1DDC-8C40-D086E4971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55781-1586-E265-DA19-6D4C938BB1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76249-8D0B-158D-15EA-975DFFFB2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EA54-8D0E-2B43-9DD9-4BDB77315259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F93B9-2BE3-D5A0-94C9-3F0934F86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369A4-F2D7-2675-85A9-8BD71FAAB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76D0-774A-0248-9372-179F9E7C1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5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F4C788-C382-3826-DB3B-402EDFBC9B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22C91E-14C8-30DC-2044-003FB927D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211F8-925B-5E97-52C6-5EF153801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EA54-8D0E-2B43-9DD9-4BDB77315259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398BF-A4E3-C6AC-418A-B8ADD5EB5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2B504-EC70-0D10-4EC9-CBEB779B9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76D0-774A-0248-9372-179F9E7C1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47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26D1-C10F-BA5E-1168-B7451E9DC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4AD8C-8FBF-B3E1-8A8F-8411FAF86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00202-5172-E172-05DA-E59D26A8D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EA54-8D0E-2B43-9DD9-4BDB77315259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D593D-9DAD-628C-AB09-624888E80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F818-F4F8-7D57-F4E6-2C627E402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76D0-774A-0248-9372-179F9E7C1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33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C9C8B-3E12-4986-8493-89B1CDC30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52CCF-1795-E843-A8C8-279DD9FCE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89063-4174-6E56-E50D-C7ACE504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EA54-8D0E-2B43-9DD9-4BDB77315259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AF7C1-BC68-FF1A-3B8C-A1A64FB5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45CF9-43C2-2241-BFB3-8DCB60240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76D0-774A-0248-9372-179F9E7C1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5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AAB5-53E7-84D1-F38C-BBF4990FB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68DD7-9916-31E1-FB96-7AF2A426E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327785-3967-EB5A-04EC-38F757727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C491E5-4C18-26FA-9E0C-4FBF178AA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EA54-8D0E-2B43-9DD9-4BDB77315259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3C1F1F-B4EB-EA06-FB0A-83176489F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D98992-47F6-B9CE-9B4A-765F5A46A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76D0-774A-0248-9372-179F9E7C1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C4349-8FD4-1193-C177-881CADFE8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E75DF-46D6-B69B-6410-C23167EE5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AB892-DAB6-5618-16CB-B5F65EFF0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8C49B-33A3-517D-6805-95880BE9BC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E534E0-67C0-08B0-110C-87B4A395B2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C51F90-39E5-0ABE-456B-740BD67E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EA54-8D0E-2B43-9DD9-4BDB77315259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45847C-980B-BB12-2923-D215E97DB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CB0F70-C803-607A-A36B-2F9CF21DA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76D0-774A-0248-9372-179F9E7C1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22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F2BDC-FCFB-8997-41A4-B949654F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323AD-7BE6-5345-AA3C-7850ABA8E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EA54-8D0E-2B43-9DD9-4BDB77315259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A8A48-CEFF-F713-0C10-A4479B3D2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66DDE-0812-8742-BAD8-6526F681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76D0-774A-0248-9372-179F9E7C1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4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001EBC-CC01-7448-E07D-54F81D578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EA54-8D0E-2B43-9DD9-4BDB77315259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8BF907-EEB2-7D84-BC09-49DD2695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0F7F1-003A-1D61-D404-CF2573DFA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76D0-774A-0248-9372-179F9E7C1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4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6CE39-F138-A60A-6FA4-D47C13A96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17ECA-2BA2-81FD-9151-C6DA0B7DF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2031DA-FC83-0906-0B5E-AF5A21D3B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AC746-84D4-32FC-0F0E-4837AF1B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EA54-8D0E-2B43-9DD9-4BDB77315259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67F17-14DD-0D35-6743-C984C44E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A2602-B88E-4D48-BFD0-1560A24B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76D0-774A-0248-9372-179F9E7C1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55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1B252-9558-5176-4F31-A42A5AB12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87B994-1768-1037-6976-8B34D68A5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786C3C-46B8-EBAE-6CBB-A8C42FFE1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420AB-C696-A277-7652-BB28FB17F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EA54-8D0E-2B43-9DD9-4BDB77315259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2FB85-E4CB-5B3C-8F75-6E1BFC613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F41BB-3303-D548-484D-95B688852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76D0-774A-0248-9372-179F9E7C1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92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FC8C5-B4B8-402F-9AAF-0F51FAB18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207CD-A06E-63FC-2757-747506A3C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1BC5F-12EF-A0B4-FFDF-1BCB7C35A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D6EA54-8D0E-2B43-9DD9-4BDB77315259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ADA7D-974E-ABDD-8F9F-29988C525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BACAB-8FD1-C999-275C-BEFA77CE4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1176D0-774A-0248-9372-179F9E7C1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5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2AA34-D0A3-3F71-35C0-A9B9E5C47F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242C8A-3741-485F-CACA-7F5C41A014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504CF-0192-9571-31BA-2149D233A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4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Joseph Warkentin</dc:creator>
  <cp:lastModifiedBy>Joseph Warkentin</cp:lastModifiedBy>
  <cp:revision>1</cp:revision>
  <dcterms:created xsi:type="dcterms:W3CDTF">2025-10-29T20:39:35Z</dcterms:created>
  <dcterms:modified xsi:type="dcterms:W3CDTF">2025-10-29T20:40:12Z</dcterms:modified>
</cp:coreProperties>
</file>