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24"/>
  </p:normalViewPr>
  <p:slideViewPr>
    <p:cSldViewPr snapToGrid="0">
      <p:cViewPr varScale="1">
        <p:scale>
          <a:sx n="93" d="100"/>
          <a:sy n="93" d="100"/>
        </p:scale>
        <p:origin x="21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A4D66-5150-B246-BD98-249999D39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E9312-3C93-720E-3A2D-8A1C9656B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1D0AE-035C-8B29-E0A3-D392643B8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4B11-54BE-DE4D-9492-CEB929372A69}" type="datetimeFigureOut">
              <a:rPr lang="en-US" smtClean="0"/>
              <a:t>6/6/25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ECF22-C53F-E7A0-7C50-4267AAF2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8E426-F8DF-816D-825D-07462B47F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127A-B973-9441-857D-EB3E14D9B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7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5049A-B042-2CAB-715E-59B5AF998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33E9B8-69B7-4453-7044-F1E96CFEF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6C8DD-AC40-C4E2-A96D-9138091D2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4B11-54BE-DE4D-9492-CEB929372A69}" type="datetimeFigureOut">
              <a:rPr lang="en-US" smtClean="0"/>
              <a:t>6/6/25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4BFAC-4C06-7F1E-71E8-A51DF8656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AD7BE-E216-1665-9217-982A11BA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127A-B973-9441-857D-EB3E14D9B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84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E0223F-BE16-1F45-FE01-40D9D58B7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39437F-3C2D-9391-1591-8D7171B28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635F2-9B66-82B1-BBA2-6146AE643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4B11-54BE-DE4D-9492-CEB929372A69}" type="datetimeFigureOut">
              <a:rPr lang="en-US" smtClean="0"/>
              <a:t>6/6/25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33A00-A4F3-E17C-6675-9A66142AD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144B5-5DA4-601B-1555-5F696C890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127A-B973-9441-857D-EB3E14D9B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5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85B21-7980-988E-58FD-D722329D0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F2987-6F85-5269-57FE-14C9BA20C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1B85E-6E18-504D-F959-4286401E4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4B11-54BE-DE4D-9492-CEB929372A69}" type="datetimeFigureOut">
              <a:rPr lang="en-US" smtClean="0"/>
              <a:t>6/6/25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9AF93-3BDC-ED76-2404-A19991F55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DE799-6ED7-C81D-8A5D-A0F1FAD92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127A-B973-9441-857D-EB3E14D9B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9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328-7D29-4912-7889-E489A672C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7277D-2A78-3340-12CD-0332D7852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669DB-68BA-1E2C-336A-50C1471B4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4B11-54BE-DE4D-9492-CEB929372A69}" type="datetimeFigureOut">
              <a:rPr lang="en-US" smtClean="0"/>
              <a:t>6/6/25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9630F-EC94-25D1-4B10-EC267AC74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959E5-F504-2861-6949-1B900EBF6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127A-B973-9441-857D-EB3E14D9B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8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495-0D83-DCB3-61D9-2EAB6DF6B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87B13-579C-1F78-77F6-3BD07DF1A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74B1FE-E4D1-1CE2-7765-D0DCFA0ED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129BC-8445-7F22-E049-E84D3BB58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4B11-54BE-DE4D-9492-CEB929372A69}" type="datetimeFigureOut">
              <a:rPr lang="en-US" smtClean="0"/>
              <a:t>6/6/25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723EE-321F-E618-1E2F-04E827C4E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2AD52-3F96-C5E4-C2D1-3946C281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127A-B973-9441-857D-EB3E14D9B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4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AD9E5-DC12-461E-1C74-BC35D78B2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A891D-3B5C-037B-6093-F462DCDA4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58756-A5D8-3E03-1358-D24C06CC9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C6FD7A-CFB5-6775-567E-699F39B967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829037-3673-F7A5-A735-127A96BB7B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C5C370-84CF-4E5E-3CBC-CB19F2315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4B11-54BE-DE4D-9492-CEB929372A69}" type="datetimeFigureOut">
              <a:rPr lang="en-US" smtClean="0"/>
              <a:t>6/6/25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9E4048-D061-17BE-5E3B-306A71AD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06E018-074F-64B3-B640-414B7E349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127A-B973-9441-857D-EB3E14D9B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8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76539-559A-7A6E-0E65-883968703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ECFD82-D622-5074-E5C3-5FC6A11E5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4B11-54BE-DE4D-9492-CEB929372A69}" type="datetimeFigureOut">
              <a:rPr lang="en-US" smtClean="0"/>
              <a:t>6/6/25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290E1-2734-7497-B31B-33A448D7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E1679-6AFB-FB14-EAE7-7BC4A68F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127A-B973-9441-857D-EB3E14D9B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884613-5CBE-9966-9CF3-3B80E2140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4B11-54BE-DE4D-9492-CEB929372A69}" type="datetimeFigureOut">
              <a:rPr lang="en-US" smtClean="0"/>
              <a:t>6/6/25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562C31-4E1B-4458-6DB4-BEC70916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0B0C2-79B6-046E-E66A-F84F4C884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127A-B973-9441-857D-EB3E14D9B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4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3ED96-A516-9D38-96C9-2CABB27B2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66716-44F9-649A-7A5F-B29630966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50830C-6265-BFE3-7B8F-2739423CB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17279D-1E15-166C-C642-BAF2575FD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4B11-54BE-DE4D-9492-CEB929372A69}" type="datetimeFigureOut">
              <a:rPr lang="en-US" smtClean="0"/>
              <a:t>6/6/25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F6A54-CB95-A80A-6F8A-A3C8D4015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A4F3F-DEDB-8864-991F-3FF399127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127A-B973-9441-857D-EB3E14D9B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9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B1D40-52B9-1034-7526-822EA3473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0C88E-2AE1-72A1-580D-FA4F2AB2D6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D1D0A-3572-4BBF-E98E-115929A43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DD058-86DE-1073-7A84-56313705F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4B11-54BE-DE4D-9492-CEB929372A69}" type="datetimeFigureOut">
              <a:rPr lang="en-US" smtClean="0"/>
              <a:t>6/6/25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52E0C4-7FBD-72AE-30C9-E16599A19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9BB2B-D693-F6A5-D924-9BF256B1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127A-B973-9441-857D-EB3E14D9B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5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27D1A8-4772-A88E-270C-515732E85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13A49-72FF-E5A4-D804-35FA61193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3F83B-4FEF-65B1-8996-D1A363EDD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054B11-54BE-DE4D-9492-CEB929372A69}" type="datetimeFigureOut">
              <a:rPr lang="en-US" smtClean="0"/>
              <a:t>6/6/25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915B9-AE08-E58E-6007-658B8EA6A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25C8-B1E2-4EC3-91E8-9B22DE4E0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B5127A-B973-9441-857D-EB3E14D9B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7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D3C39-7B87-4D1D-60F8-5FE78FA88E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A8CEDE-7EAF-554A-5AEB-DCF0D23D8C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large group of tents in a desert&#10;&#10;AI-generated content may be incorrect.">
            <a:extLst>
              <a:ext uri="{FF2B5EF4-FFF2-40B4-BE49-F238E27FC236}">
                <a16:creationId xmlns:a16="http://schemas.microsoft.com/office/drawing/2014/main" id="{317D9214-5A59-9DBC-A13C-3AA071ED6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1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1FB547B7C77E4E93B7304861687390" ma:contentTypeVersion="18" ma:contentTypeDescription="Create a new document." ma:contentTypeScope="" ma:versionID="1ad8d7d07f5d2c0370956591bcbcb0b1">
  <xsd:schema xmlns:xsd="http://www.w3.org/2001/XMLSchema" xmlns:xs="http://www.w3.org/2001/XMLSchema" xmlns:p="http://schemas.microsoft.com/office/2006/metadata/properties" xmlns:ns2="daf54195-6429-4a05-9e05-66cda6445e27" xmlns:ns3="d58c5168-5896-423e-a76d-f9bd2074d359" targetNamespace="http://schemas.microsoft.com/office/2006/metadata/properties" ma:root="true" ma:fieldsID="cf840f209c5768f16b91e48ce3095eee" ns2:_="" ns3:_="">
    <xsd:import namespace="daf54195-6429-4a05-9e05-66cda6445e27"/>
    <xsd:import namespace="d58c5168-5896-423e-a76d-f9bd2074d3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f54195-6429-4a05-9e05-66cda6445e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024029b-6433-45fa-a1a3-1b44d6d235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8c5168-5896-423e-a76d-f9bd2074d359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f54195-6429-4a05-9e05-66cda6445e2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562065-98C6-4577-9BE6-659F32BF8DC4}"/>
</file>

<file path=customXml/itemProps2.xml><?xml version="1.0" encoding="utf-8"?>
<ds:datastoreItem xmlns:ds="http://schemas.openxmlformats.org/officeDocument/2006/customXml" ds:itemID="{431C9C87-B16E-4FC1-B6ED-7F8236A13BA9}"/>
</file>

<file path=customXml/itemProps3.xml><?xml version="1.0" encoding="utf-8"?>
<ds:datastoreItem xmlns:ds="http://schemas.openxmlformats.org/officeDocument/2006/customXml" ds:itemID="{7C0A384B-FC2C-40A8-8477-DA0C1DDCA23A}"/>
</file>

<file path=docProps/app.xml><?xml version="1.0" encoding="utf-8"?>
<Properties xmlns="http://schemas.openxmlformats.org/officeDocument/2006/extended-properties" xmlns:vt="http://schemas.openxmlformats.org/officeDocument/2006/docPropsVTypes">
  <TotalTime>5642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Joseph Warkentin</dc:creator>
  <cp:lastModifiedBy>Joseph Warkentin</cp:lastModifiedBy>
  <cp:revision>1</cp:revision>
  <dcterms:created xsi:type="dcterms:W3CDTF">2025-06-06T17:43:22Z</dcterms:created>
  <dcterms:modified xsi:type="dcterms:W3CDTF">2025-06-10T15:45:43Z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0x010100E31FB547B7C77E4E93B7304861687390</vt:lpwstr>
  </property>
</Properties>
</file>