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98"/>
  </p:normalViewPr>
  <p:slideViewPr>
    <p:cSldViewPr snapToGrid="0">
      <p:cViewPr varScale="1">
        <p:scale>
          <a:sx n="91" d="100"/>
          <a:sy n="91" d="100"/>
        </p:scale>
        <p:origin x="19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F18A8-6183-FA21-12B9-12FC23F52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FC905-706E-3AD7-6A41-F04C8CE72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70926-C88F-2D42-DA39-996FD6CB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47C2-C563-C24B-9ACE-09840788B3E2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222B2-87B5-4E93-6C4A-F076F891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D2111-D214-8C80-30D3-D2A2F185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26EB-4316-FD46-96A7-9078485F9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4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1EEA-12A3-71DD-4BC9-B183EFC7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D9F8A-E347-C403-33A8-C486BA1E8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1F7D5-33BD-362D-978C-D7816B777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47C2-C563-C24B-9ACE-09840788B3E2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04B67-F5FC-FF4E-F30A-2784082B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E4370-B417-FA66-5DCA-D932A20D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26EB-4316-FD46-96A7-9078485F9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4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40401F-1B9A-43C1-EBE7-BFAED0099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418CA-B7BC-125E-5536-7E9337007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A1816-3A15-E63A-E045-0DD0BED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47C2-C563-C24B-9ACE-09840788B3E2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10298-B880-C73C-048A-698868166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A96E1-ABEB-D441-3CA9-D58AD09E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26EB-4316-FD46-96A7-9078485F9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1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18D2-F0CB-8153-DB4F-D48BE7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574CE-FCB2-A643-9737-F46E1B177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D36E6-715C-5617-46EE-0C20C258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47C2-C563-C24B-9ACE-09840788B3E2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A2E6F-B2F1-2336-DF0F-60ACFED9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817F8-4EB8-E5F9-A4A6-79EFEBB2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26EB-4316-FD46-96A7-9078485F9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5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929D4-7D8D-0B30-7A98-B97D386F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94BB7-BCC9-594E-D62E-99A15B96E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03643-F5D4-A469-EF5B-9DBDAF9D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47C2-C563-C24B-9ACE-09840788B3E2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E8B91-2053-6A9F-99A7-ECB080A3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8E09B-6F11-BB25-5439-FAC7C6F31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26EB-4316-FD46-96A7-9078485F9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6E11-C4A9-CFDC-60B1-9F37E50E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229C2-7A0F-3A5A-D869-711ECC729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8CC5A-2783-EA97-DCA5-88B2C8878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41ECC-9692-53EF-6138-709827F3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47C2-C563-C24B-9ACE-09840788B3E2}" type="datetimeFigureOut">
              <a:rPr lang="en-US" smtClean="0"/>
              <a:t>3/16/26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32ABA-4B4D-704C-917C-23FBD413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8178C-EF0E-9AC3-B3EA-E51E8389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26EB-4316-FD46-96A7-9078485F9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9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DDF2-3B24-2585-A841-3993A1EE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A5955-122A-063D-AE3D-227F19134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DE84A-EAB0-EF74-531D-AEB442C1B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B7A628-B0C8-1234-BD21-CEB25CD75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B2828-03BD-C0BE-6207-D1F8B377B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5BE2A7-709F-3A18-BA01-DFE0103A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47C2-C563-C24B-9ACE-09840788B3E2}" type="datetimeFigureOut">
              <a:rPr lang="en-US" smtClean="0"/>
              <a:t>3/16/26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635D8-C84E-2099-16F3-54DEC429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740DA-C75C-88D4-F72E-6C8FCE19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26EB-4316-FD46-96A7-9078485F9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4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658E-176F-ED11-78FE-4848F190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045677-FC10-9CD9-7E0D-C0A22037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47C2-C563-C24B-9ACE-09840788B3E2}" type="datetimeFigureOut">
              <a:rPr lang="en-US" smtClean="0"/>
              <a:t>3/16/26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9FCAE-52A9-D313-5A2A-E7AF6AB3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C9CF8-5E42-E350-3439-40F48D15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26EB-4316-FD46-96A7-9078485F9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7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1ADDE3-ED98-BF88-C925-DC9CD552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47C2-C563-C24B-9ACE-09840788B3E2}" type="datetimeFigureOut">
              <a:rPr lang="en-US" smtClean="0"/>
              <a:t>3/16/26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805C3-F6E8-0F7C-164B-AC6B0987B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A97A7-661B-4F96-CB56-2275CD516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26EB-4316-FD46-96A7-9078485F9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4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DB49-7DD3-72B5-01F6-FC134C9D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C174-DD0D-A915-CA96-946DD876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08520-CDA4-2FAE-6EF9-5385F3451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33865-73EA-B5EC-D4D6-B9EE7006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47C2-C563-C24B-9ACE-09840788B3E2}" type="datetimeFigureOut">
              <a:rPr lang="en-US" smtClean="0"/>
              <a:t>3/16/26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8C8F8-B3A9-4E9E-3ACB-B93EDF1D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72988-A94C-EBC2-789C-2F2AC156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26EB-4316-FD46-96A7-9078485F9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9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2E71-7AB9-DF25-BA32-6BE948C4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C0221-FC9E-FEE8-4F92-371ABEC091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E4263-8F61-A8D1-8137-76B668169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C8444-C118-723E-5311-3FB2B6C85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47C2-C563-C24B-9ACE-09840788B3E2}" type="datetimeFigureOut">
              <a:rPr lang="en-US" smtClean="0"/>
              <a:t>3/16/26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4717A-6447-C377-4F3E-D606A1A9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FD8DC-33E5-4A67-E8E8-0E546B6B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26EB-4316-FD46-96A7-9078485F9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5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935F6-23DB-1446-77CE-A6D3CC89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7C409-9915-7A21-ABFA-730D8195A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669E7-668B-EA3A-18CC-B70936011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9647C2-C563-C24B-9ACE-09840788B3E2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A55-3D8F-B485-0368-A8E11EDD5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B136E-8223-220B-FEFD-5FF7829DF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9D26EB-4316-FD46-96A7-9078485F9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4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C4D131-59BD-8944-68D4-2A59AF176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96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Warkentin</dc:creator>
  <cp:lastModifiedBy>Joseph Warkentin</cp:lastModifiedBy>
  <cp:revision>1</cp:revision>
  <dcterms:created xsi:type="dcterms:W3CDTF">2026-03-16T18:10:00Z</dcterms:created>
  <dcterms:modified xsi:type="dcterms:W3CDTF">2026-03-16T18:11:48Z</dcterms:modified>
</cp:coreProperties>
</file>