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3766-6015-5FFB-64D0-0CAAC23FD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418A6D-18EE-1DF5-4453-8DA3DBA89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4077C-BC2E-90BC-A07A-C89702352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64FCC-0742-51FD-8737-053A5066B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B8B2F-D793-5822-7280-B1D3EA41B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106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8BA9-7E93-EC11-F4CC-3DB40131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A0669-942A-EBA9-1BFD-83EA36B022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A558C-3074-46C4-706B-D1E2B101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ED8A8-06CA-309B-727D-D14D12D4A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63BA6-E5A7-DA51-956D-F7D4F2B3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681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0D80F-E1EA-F538-E1C8-7864B516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5147C-DE49-0675-BB31-6451886F6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68DEE-DC15-5325-5C77-B319076CA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29B392-213C-D0B9-DD1D-624282CA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9248A7-E2DB-F209-7D8A-216E55A3F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4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1A7A-E48A-3E3F-618A-683E7C1E8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1777E4-FC76-863A-7AB0-15D214F4C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6ED33-AE0F-ABF2-4C74-36FBA4F944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ACF06-A21F-2613-8ED6-36D4109BE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CFA43D-CEEC-4F5D-4DC9-3349DFB2B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DC808-9538-D7FA-BA45-4C045808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10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E9D99-4BFA-A866-A2DB-C9322976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947371-D8AB-4A86-3E9F-13E5DF7E6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EFB697-2ADB-1F4D-6AAA-6EB97BDFD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699683-F732-7A74-419F-FF2AF1EF81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6B9DF2-EB97-42B9-AEBC-D00A058D7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05F94C-2E16-748E-6B4F-5D19BA42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C079DB-024E-4A25-82A3-4136692D9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30E75F-9997-94B3-3D2B-C559ADD75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4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9BDB-8D4F-BE88-4EDE-1A5ABC5BE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760AD-CEE8-74E1-E642-AD16D6B75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9A11F6-B372-BB8D-8C1E-5E9CFD4D6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BF67A-F0F7-ED86-7604-68E5BF02A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11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A69923-23F1-4578-30EE-208A60E9F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907C7A-BEFD-B95A-F029-C2C1C1ABC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359A0-3ED8-7325-8708-A45095682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60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A5EDA-934B-129F-680F-24878E1F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7039F0-F35D-E593-A78D-275BA67E0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72A8E-FB3C-2AEA-FA82-5A42EC2BDE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877777-4E19-2CD8-2723-C28E7946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C0CB4E-7F3B-5A31-61C6-CB3E973C2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FA9B72-050A-C41B-305B-C99109B0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47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27D1-4D81-3C5E-F13D-B07F6E881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FCB9CB-4DEA-C609-7C9E-7AD02CE572A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F33F5-FE5B-7A72-01DB-9E5FA9527C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F361E-458F-6FA1-CA06-110A42EEF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D4361-24C2-E279-3571-9ABF6428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655113-D477-C522-0694-CD8DA6460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65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C6B1A-B03A-F380-2071-3771C28F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4939C-37D5-2738-2560-3A5391E175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7F119-C1FF-6085-A63D-E47C2048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AD01E-BC9F-5504-A65F-41E377E2A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B4BED2-6C83-743B-440B-A00C602BF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5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549C8-A0A6-0C3F-8BA2-3955BF019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DE1207-C5E7-0247-D8A1-FCC340DF5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72728-7E0C-4444-C2E1-FA14A5B18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B3376-1421-26B5-F9EA-8D692ECC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F7BDC-ED8C-6556-DA0C-ADB37AF59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4F035-E6AE-FF62-2788-67DF1DF6E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E2003-678D-9E78-114E-E34DF75DD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E91E9B-4579-7028-85C5-E7CD64803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43ECDD-29DA-4ABA-A55A-D2E2A71E6A6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6F875-5680-37E2-3765-FCCC71A53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EA263-433C-E841-9B7C-AA440DADEA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B4FAA1-0A0A-44D3-859F-898EE5616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1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B6C7E7-92CD-B02D-45CF-74DA2CFE39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657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Renata Buhler</dc:creator>
  <cp:lastModifiedBy>Renata Buhler</cp:lastModifiedBy>
  <cp:revision>1</cp:revision>
  <dcterms:created xsi:type="dcterms:W3CDTF">2026-10-20T19:58:56Z</dcterms:created>
  <dcterms:modified xsi:type="dcterms:W3CDTF">2026-10-20T20:00:22Z</dcterms:modified>
</cp:coreProperties>
</file>