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1" d="100"/>
          <a:sy n="111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42A28F-23FA-8E70-83D2-EA3C9F45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4</cp:revision>
  <dcterms:created xsi:type="dcterms:W3CDTF">2025-04-04T21:49:37Z</dcterms:created>
  <dcterms:modified xsi:type="dcterms:W3CDTF">2025-04-04T22:07:28Z</dcterms:modified>
</cp:coreProperties>
</file>