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2" d="100"/>
          <a:sy n="102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CF06-DCDF-C020-4658-1D3036AD7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01800-EFD6-9FA0-7EE1-F2F5C352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296B6-4768-5E03-9FD3-F3DCB7CB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AC42-2B8A-D24C-C6B5-09D8AE10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E978-AA3C-C3C0-74CE-E96FA290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4213-AF5C-A7C5-DDCC-F1EDB9AB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F1F5F-8340-C9C9-E644-09D393F9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3288-2BD6-F565-DD2F-69014FEF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CE51-369B-82EA-DFA2-C35660E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A14DC-72DC-1337-45A3-A87C1D10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EE63A-C170-5152-A80D-15DDA8D55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30E4-4CB8-129E-85BD-049FA77B9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B18F-E761-467F-3E60-5F655513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0561-53D1-3939-48C9-76D2F0B4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B3DF-30BC-90AA-63BA-E00CFE5A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638F-4721-3BE4-6E01-E6028338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B693-44C0-28F9-6AD9-425E94F6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F97A-551D-2964-9804-182AB336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71DA-A589-32C8-F79E-4D6863CF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5238-90BC-F351-EC86-99E2F7B1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C26C-159A-A379-B436-1C80994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91066-E39C-1349-50C5-3DBFB154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E748-8B56-5C8D-B7D0-259CB521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A8E0-C80C-A1D0-9511-756926D9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A66F-E862-BE71-AB95-615C43A1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499F-35D6-5BE1-00CF-B54EFB02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1968-2C03-ECC7-0539-DB9F1C54D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74121-BFE4-2EDA-250F-DDDEA6D1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5E64-2CC2-B4E4-3472-9D8E7BE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9443-7D77-6C5F-92A0-AA86F6E6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D2823-3194-577F-F509-5760B9A6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D4FF-9A0B-BE9F-D280-6487924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AC649-BB9E-64F1-F2FE-19D86A8E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3BABB-C87A-B0E9-8180-5489F5D6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E6456-8043-8E3C-8C08-DA05272AA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2B327-1646-F95A-A72F-ED1153795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681A-C42D-1418-63A3-0282A23D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800C1-065A-E1CE-963F-C0ACED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2F7D2-160B-BD0D-2E9D-F8CF1F28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9632-AE3F-6A7C-C3C1-8ECFF75D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472A-C057-7BC5-93C2-776C2EBA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F85A4-1D2B-EBCF-CFDC-3ECC7853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57757-0810-F508-0516-C27D21E2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62EDF-3D43-7541-0BC1-5219B082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FD7A1-4FF9-9FC3-8A9B-A3EB8B19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521A1-52AC-9E04-F66E-A7A32C4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A06B-7260-2CBF-E124-FB94EE3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7CA8-80A6-0B58-F098-20B7C991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91E4E-083E-B1A6-8B83-43514641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AD7B-C9A8-FF4F-82B7-9929C8EF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DFE1-935B-2E4B-C210-0F5BA8B1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56B3-77C6-37F0-73EE-3CF37F8B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265D-4344-7112-752E-3165998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A8DF7-E6DF-0FF2-E27A-3E19FE90E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C45B-A79D-87E2-5306-E0BD16D96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D30C-C24E-E74B-819F-AF1D94C0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CB69-2B07-5666-7888-0A803A2D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0283-07E2-53DD-8B99-D5AE747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87153-07F4-C025-4D66-AE0869E9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3A21-1429-090E-1CA9-F80C643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4196-8C74-001D-B9A6-2AF849C1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E08F-CCBE-11B4-5119-B25271E2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2228-C7E5-1547-B2B9-DF9AA6222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in a market&#10;&#10;Description automatically generated">
            <a:extLst>
              <a:ext uri="{FF2B5EF4-FFF2-40B4-BE49-F238E27FC236}">
                <a16:creationId xmlns:a16="http://schemas.microsoft.com/office/drawing/2014/main" id="{4042A28F-23FA-8E70-83D2-EA3C9F45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Quazi Alam</dc:creator>
  <cp:lastModifiedBy>Quazi Alam</cp:lastModifiedBy>
  <cp:revision>3</cp:revision>
  <dcterms:created xsi:type="dcterms:W3CDTF">2025-04-04T21:49:37Z</dcterms:created>
  <dcterms:modified xsi:type="dcterms:W3CDTF">2025-04-04T22:07:03Z</dcterms:modified>
</cp:coreProperties>
</file>