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3"/>
  </p:normalViewPr>
  <p:slideViewPr>
    <p:cSldViewPr snapToGrid="0">
      <p:cViewPr varScale="1">
        <p:scale>
          <a:sx n="102" d="100"/>
          <a:sy n="102" d="100"/>
        </p:scale>
        <p:origin x="192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5CF06-DCDF-C020-4658-1D3036AD7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001800-EFD6-9FA0-7EE1-F2F5C352CC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296B6-4768-5E03-9FD3-F3DCB7CBB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6D9-E8BE-5C45-8A64-D5A48274ADCE}" type="datetimeFigureOut">
              <a:rPr lang="en-US" smtClean="0"/>
              <a:t>4/4/25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AAC42-2B8A-D24C-C6B5-09D8AE10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DE978-AA3C-C3C0-74CE-E96FA290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89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74213-AF5C-A7C5-DDCC-F1EDB9ABA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0F1F5F-8340-C9C9-E644-09D393F92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83288-2BD6-F565-DD2F-69014FEF6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6D9-E8BE-5C45-8A64-D5A48274ADCE}" type="datetimeFigureOut">
              <a:rPr lang="en-US" smtClean="0"/>
              <a:t>4/4/25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ECE51-369B-82EA-DFA2-C35660E71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A14DC-72DC-1337-45A3-A87C1D105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70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AEE63A-C170-5152-A80D-15DDA8D554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A430E4-4CB8-129E-85BD-049FA77B9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8B18F-E761-467F-3E60-5F6555132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6D9-E8BE-5C45-8A64-D5A48274ADCE}" type="datetimeFigureOut">
              <a:rPr lang="en-US" smtClean="0"/>
              <a:t>4/4/25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E0561-53D1-3939-48C9-76D2F0B47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FB3DF-30BC-90AA-63BA-E00CFE5AB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60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8638F-4721-3BE4-6E01-E6028338A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2B693-44C0-28F9-6AD9-425E94F67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EF97A-551D-2964-9804-182AB3367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6D9-E8BE-5C45-8A64-D5A48274ADCE}" type="datetimeFigureOut">
              <a:rPr lang="en-US" smtClean="0"/>
              <a:t>4/4/25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271DA-A589-32C8-F79E-4D6863CF2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95238-90BC-F351-EC86-99E2F7B19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1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FC26C-159A-A379-B436-1C8099478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91066-E39C-1349-50C5-3DBFB154A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DE748-8B56-5C8D-B7D0-259CB521D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6D9-E8BE-5C45-8A64-D5A48274ADCE}" type="datetimeFigureOut">
              <a:rPr lang="en-US" smtClean="0"/>
              <a:t>4/4/25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1A8E0-C80C-A1D0-9511-756926D96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3A66F-E862-BE71-AB95-615C43A18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2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4499F-35D6-5BE1-00CF-B54EFB02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51968-2C03-ECC7-0539-DB9F1C54D4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074121-BFE4-2EDA-250F-DDDEA6D15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4E5E64-2CC2-B4E4-3472-9D8E7BEBB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6D9-E8BE-5C45-8A64-D5A48274ADCE}" type="datetimeFigureOut">
              <a:rPr lang="en-US" smtClean="0"/>
              <a:t>4/4/25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D49443-7D77-6C5F-92A0-AA86F6E6C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4D2823-3194-577F-F509-5760B9A66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71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4D4FF-9A0B-BE9F-D280-648792495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5AC649-BB9E-64F1-F2FE-19D86A8EC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63BABB-C87A-B0E9-8180-5489F5D6A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0E6456-8043-8E3C-8C08-DA05272AA7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92B327-1646-F95A-A72F-ED11537955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A2681A-C42D-1418-63A3-0282A23D1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6D9-E8BE-5C45-8A64-D5A48274ADCE}" type="datetimeFigureOut">
              <a:rPr lang="en-US" smtClean="0"/>
              <a:t>4/4/25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6800C1-065A-E1CE-963F-C0ACED089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42F7D2-160B-BD0D-2E9D-F8CF1F28B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35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09632-AE3F-6A7C-C3C1-8ECFF75DD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16472A-C057-7BC5-93C2-776C2EBAA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6D9-E8BE-5C45-8A64-D5A48274ADCE}" type="datetimeFigureOut">
              <a:rPr lang="en-US" smtClean="0"/>
              <a:t>4/4/25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BF85A4-1D2B-EBCF-CFDC-3ECC7853A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57757-0810-F508-0516-C27D21E2B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79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462EDF-3D43-7541-0BC1-5219B082D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6D9-E8BE-5C45-8A64-D5A48274ADCE}" type="datetimeFigureOut">
              <a:rPr lang="en-US" smtClean="0"/>
              <a:t>4/4/25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6FD7A1-4FF9-9FC3-8A9B-A3EB8B197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521A1-52AC-9E04-F66E-A7A32C453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A06B-7260-2CBF-E124-FB94EE35D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17CA8-80A6-0B58-F098-20B7C9917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E91E4E-083E-B1A6-8B83-4351464197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5AD7B-C9A8-FF4F-82B7-9929C8EF2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6D9-E8BE-5C45-8A64-D5A48274ADCE}" type="datetimeFigureOut">
              <a:rPr lang="en-US" smtClean="0"/>
              <a:t>4/4/25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62DFE1-935B-2E4B-C210-0F5BA8B12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A56B3-77C6-37F0-73EE-3CF37F8B0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40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1265D-4344-7112-752E-31659982A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4A8DF7-E6DF-0FF2-E27A-3E19FE90E6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28C45B-A79D-87E2-5306-E0BD16D960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DED30C-C24E-E74B-819F-AF1D94C0C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6D9-E8BE-5C45-8A64-D5A48274ADCE}" type="datetimeFigureOut">
              <a:rPr lang="en-US" smtClean="0"/>
              <a:t>4/4/25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98CB69-2B07-5666-7888-0A803A2DD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A0283-07E2-53DD-8B99-D5AE747E6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11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A87153-07F4-C025-4D66-AE0869E92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53A21-1429-090E-1CA9-F80C64330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44196-8C74-001D-B9A6-2AF849C168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6166D9-E8BE-5C45-8A64-D5A48274ADCE}" type="datetimeFigureOut">
              <a:rPr lang="en-US" smtClean="0"/>
              <a:t>4/4/25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3E08F-CCBE-11B4-5119-B25271E2B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02228-C7E5-1547-B2B9-DF9AA62228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77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women wearing headscarves&#10;&#10;Description automatically generated">
            <a:extLst>
              <a:ext uri="{FF2B5EF4-FFF2-40B4-BE49-F238E27FC236}">
                <a16:creationId xmlns:a16="http://schemas.microsoft.com/office/drawing/2014/main" id="{89F854D5-C7BD-DB50-5864-27D1344CC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28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Quazi Alam</dc:creator>
  <cp:lastModifiedBy>Quazi Alam</cp:lastModifiedBy>
  <cp:revision>2</cp:revision>
  <dcterms:created xsi:type="dcterms:W3CDTF">2025-04-04T21:49:37Z</dcterms:created>
  <dcterms:modified xsi:type="dcterms:W3CDTF">2025-04-04T22:06:45Z</dcterms:modified>
</cp:coreProperties>
</file>