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718A8-CB75-9DA6-A64A-BEAF6BCAA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563FC6-801A-A5F2-84D2-43103EF1D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952A3-C0D9-8F3C-DE1A-56CC2148C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C2EC4-2B43-822A-9083-B3D3C458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5D8E1-0CF9-917D-D413-3619BF2B3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90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15ECA-7B1D-524F-D61B-B6B47D24A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8E216-84D9-2DD9-2D10-9C4B20D61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92C67-7E56-BE22-F83B-89136F9D7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0D3D9-A902-F8C3-CB09-46800AA16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DE9F6-7772-6282-4FE2-54C53D0B3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6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DF6F1-90A7-D8C7-35C4-3242D045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EE7F1-D183-F97E-8B4E-0B14A6C27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8F41E-A61D-692A-8B62-2E925692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DD94E-A796-89AA-7C91-D7209C0F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F9CA6-27AC-3C56-B722-DE0BECE32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1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D0C79-E8ED-48BA-3A77-1BB0A399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0DDF1-999D-9AEE-A742-695DCC5746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6E694F-96F2-19D4-BB83-8191B4E2E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86F1D-3EA7-47E8-C17D-59516098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D48913-8039-1F97-D8E5-3C535184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BF6A2-325C-7B97-F200-958B5C104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2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5448A-868A-6B46-EE16-288144CFA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E65D1A-24E3-FAA0-9AED-C8A3D1E58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78F412-DB2D-DB9E-32A9-CC17CFA38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B9F10-2BBE-E056-9B23-A3965F041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644A7A-C8CE-BE75-59EA-E3B3BB751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BF3AAD-69E1-C5DA-093A-1F6B326D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62A465-D9DD-8F41-9F94-A9096BBF4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976605-AB17-BBB4-3805-4564678D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6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E59AB-7D28-C773-D3E3-6BE72F9E3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FC9032-0679-29A0-A9EF-EB8CB275F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C4A138-B16A-C9A5-E5D6-A240C85F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4C2C6-83E6-4967-A7E1-A761F1F73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3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D2DC3E-A7BC-455B-CB37-E3E443C5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45BADA-CB12-60B4-EC02-1DFE770A1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F9C63-1CE8-7D84-651A-9393C7364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72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D4577-E986-1CB1-A335-66B1E06F1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64A6B-1769-2EA0-07A5-3048FAAB7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44F4C-E0BD-7F6C-1182-61BF933CF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247E83-2B84-0057-7E0D-41966850D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E5AB5-45C2-8FB3-F944-15941ECCE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50D6A0-D2B3-74DF-A7E3-06936A4ED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7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210B4-8146-F910-1CEC-FCF69780C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0E01E-60A3-77AE-7047-8370372204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86FE0-B642-D312-8A3C-DF524818A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3E7A0-D740-2489-E15F-62F2D3F71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1940A-E486-D484-6AF0-A03ADFD91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6413D2-A52F-8DEA-99F8-A35C8422B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0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0BF6F-CDAD-FB3F-7B43-25DFCBA5C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41E0C-EC24-A5FE-9EC7-1236AFD09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8F5BB-49E0-B159-3629-1F08186C1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633F2-B089-F215-42FE-E93AB07D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D9269-A859-07AB-4E3E-F1A0B318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97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889411-895F-A7B7-F9A3-BD08CC67C3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E0571-11E2-95D5-6921-B0123A37F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EB110-60B4-13C8-6B3D-C56CE33D1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8E4A8-38C5-660E-549B-99FFCF268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913A6-7AA1-4FDD-6082-55B652651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2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2D4B34-A04E-F99B-FDD1-EFF9D7B5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FF3E0-8507-01BF-2AEE-1AA709B30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EED6B-93AB-E2CC-ADFF-41CFB130DD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790529-82DA-4B37-91DC-F443E336254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EF117-E936-A1DB-A443-2A33CD301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1BCB9-8DF0-D400-8D5F-4E5B4A498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27ACD4-BA6D-444D-8CCA-398037C03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5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432294-F022-CCA0-BAA1-E193E948D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75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Renata Buhler</dc:creator>
  <cp:lastModifiedBy>Renata Buhler</cp:lastModifiedBy>
  <cp:revision>1</cp:revision>
  <dcterms:created xsi:type="dcterms:W3CDTF">2026-09-25T20:39:07Z</dcterms:created>
  <dcterms:modified xsi:type="dcterms:W3CDTF">2026-09-25T20:40:13Z</dcterms:modified>
</cp:coreProperties>
</file>