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Lst>
  <p:sldSz cx="18288000" cy="10287000"/>
  <p:notesSz cx="6858000" cy="9144000"/>
  <p:embeddedFontLst>
    <p:embeddedFont>
      <p:font typeface="Merriweather Bold Italics" charset="1" panose="00000800000000000000"/>
      <p:regular r:id="rId7"/>
    </p:embeddedFont>
    <p:embeddedFont>
      <p:font typeface="Merriweather Italics" charset="1" panose="00000500000000000000"/>
      <p:regular r:id="rId8"/>
    </p:embeddedFont>
    <p:embeddedFont>
      <p:font typeface="Gotham" charset="1" panose="00000000000000000000"/>
      <p:regular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023268" y="0"/>
            <a:ext cx="14848397" cy="10287000"/>
          </a:xfrm>
          <a:custGeom>
            <a:avLst/>
            <a:gdLst/>
            <a:ahLst/>
            <a:cxnLst/>
            <a:rect r="r" b="b" t="t" l="l"/>
            <a:pathLst>
              <a:path h="10287000" w="14848397">
                <a:moveTo>
                  <a:pt x="0" y="0"/>
                </a:moveTo>
                <a:lnTo>
                  <a:pt x="14848396" y="0"/>
                </a:lnTo>
                <a:lnTo>
                  <a:pt x="14848396" y="10287000"/>
                </a:lnTo>
                <a:lnTo>
                  <a:pt x="0" y="10287000"/>
                </a:lnTo>
                <a:lnTo>
                  <a:pt x="0" y="0"/>
                </a:lnTo>
                <a:close/>
              </a:path>
            </a:pathLst>
          </a:custGeom>
          <a:blipFill>
            <a:blip r:embed="rId2"/>
            <a:stretch>
              <a:fillRect l="0" t="0" r="-23164" b="0"/>
            </a:stretch>
          </a:blipFill>
        </p:spPr>
      </p:sp>
      <p:sp>
        <p:nvSpPr>
          <p:cNvPr name="Freeform 3" id="3"/>
          <p:cNvSpPr/>
          <p:nvPr/>
        </p:nvSpPr>
        <p:spPr>
          <a:xfrm flipH="false" flipV="false" rot="0">
            <a:off x="14205731" y="9431729"/>
            <a:ext cx="3636345" cy="679859"/>
          </a:xfrm>
          <a:custGeom>
            <a:avLst/>
            <a:gdLst/>
            <a:ahLst/>
            <a:cxnLst/>
            <a:rect r="r" b="b" t="t" l="l"/>
            <a:pathLst>
              <a:path h="679859" w="3636345">
                <a:moveTo>
                  <a:pt x="0" y="0"/>
                </a:moveTo>
                <a:lnTo>
                  <a:pt x="3636345" y="0"/>
                </a:lnTo>
                <a:lnTo>
                  <a:pt x="3636345" y="679859"/>
                </a:lnTo>
                <a:lnTo>
                  <a:pt x="0" y="679859"/>
                </a:lnTo>
                <a:lnTo>
                  <a:pt x="0" y="0"/>
                </a:lnTo>
                <a:close/>
              </a:path>
            </a:pathLst>
          </a:custGeom>
          <a:blipFill>
            <a:blip r:embed="rId3"/>
            <a:stretch>
              <a:fillRect l="0" t="0" r="0" b="0"/>
            </a:stretch>
          </a:blipFill>
        </p:spPr>
      </p:sp>
      <p:grpSp>
        <p:nvGrpSpPr>
          <p:cNvPr name="Group 4" id="4"/>
          <p:cNvGrpSpPr/>
          <p:nvPr/>
        </p:nvGrpSpPr>
        <p:grpSpPr>
          <a:xfrm rot="0">
            <a:off x="8825128" y="8747468"/>
            <a:ext cx="9462872" cy="1539532"/>
            <a:chOff x="0" y="0"/>
            <a:chExt cx="2492279" cy="405474"/>
          </a:xfrm>
        </p:grpSpPr>
        <p:sp>
          <p:nvSpPr>
            <p:cNvPr name="Freeform 5" id="5"/>
            <p:cNvSpPr/>
            <p:nvPr/>
          </p:nvSpPr>
          <p:spPr>
            <a:xfrm flipH="false" flipV="false" rot="0">
              <a:off x="0" y="0"/>
              <a:ext cx="2492279" cy="405474"/>
            </a:xfrm>
            <a:custGeom>
              <a:avLst/>
              <a:gdLst/>
              <a:ahLst/>
              <a:cxnLst/>
              <a:rect r="r" b="b" t="t" l="l"/>
              <a:pathLst>
                <a:path h="405474" w="2492279">
                  <a:moveTo>
                    <a:pt x="0" y="0"/>
                  </a:moveTo>
                  <a:lnTo>
                    <a:pt x="2492279" y="0"/>
                  </a:lnTo>
                  <a:lnTo>
                    <a:pt x="2492279" y="405474"/>
                  </a:lnTo>
                  <a:lnTo>
                    <a:pt x="0" y="405474"/>
                  </a:lnTo>
                  <a:close/>
                </a:path>
              </a:pathLst>
            </a:custGeom>
            <a:solidFill>
              <a:srgbClr val="00529B"/>
            </a:solidFill>
          </p:spPr>
        </p:sp>
        <p:sp>
          <p:nvSpPr>
            <p:cNvPr name="TextBox 6" id="6"/>
            <p:cNvSpPr txBox="true"/>
            <p:nvPr/>
          </p:nvSpPr>
          <p:spPr>
            <a:xfrm>
              <a:off x="0" y="-38100"/>
              <a:ext cx="2492279" cy="443574"/>
            </a:xfrm>
            <a:prstGeom prst="rect">
              <a:avLst/>
            </a:prstGeom>
          </p:spPr>
          <p:txBody>
            <a:bodyPr anchor="ctr" rtlCol="false" tIns="50800" lIns="50800" bIns="50800" rIns="50800"/>
            <a:lstStyle/>
            <a:p>
              <a:pPr algn="ctr">
                <a:lnSpc>
                  <a:spcPts val="2659"/>
                </a:lnSpc>
              </a:pPr>
            </a:p>
          </p:txBody>
        </p:sp>
      </p:grpSp>
      <p:sp>
        <p:nvSpPr>
          <p:cNvPr name="Freeform 7" id="7"/>
          <p:cNvSpPr/>
          <p:nvPr/>
        </p:nvSpPr>
        <p:spPr>
          <a:xfrm flipH="false" flipV="false" rot="0">
            <a:off x="14205731" y="9177304"/>
            <a:ext cx="3636345" cy="679859"/>
          </a:xfrm>
          <a:custGeom>
            <a:avLst/>
            <a:gdLst/>
            <a:ahLst/>
            <a:cxnLst/>
            <a:rect r="r" b="b" t="t" l="l"/>
            <a:pathLst>
              <a:path h="679859" w="3636345">
                <a:moveTo>
                  <a:pt x="0" y="0"/>
                </a:moveTo>
                <a:lnTo>
                  <a:pt x="3636345" y="0"/>
                </a:lnTo>
                <a:lnTo>
                  <a:pt x="3636345" y="679859"/>
                </a:lnTo>
                <a:lnTo>
                  <a:pt x="0" y="679859"/>
                </a:lnTo>
                <a:lnTo>
                  <a:pt x="0" y="0"/>
                </a:lnTo>
                <a:close/>
              </a:path>
            </a:pathLst>
          </a:custGeom>
          <a:blipFill>
            <a:blip r:embed="rId3"/>
            <a:stretch>
              <a:fillRect l="0" t="0" r="0" b="0"/>
            </a:stretch>
          </a:blipFill>
        </p:spPr>
      </p:sp>
      <p:sp>
        <p:nvSpPr>
          <p:cNvPr name="TextBox 8" id="8"/>
          <p:cNvSpPr txBox="true"/>
          <p:nvPr/>
        </p:nvSpPr>
        <p:spPr>
          <a:xfrm rot="0">
            <a:off x="9698210" y="876446"/>
            <a:ext cx="8267114" cy="1607186"/>
          </a:xfrm>
          <a:prstGeom prst="rect">
            <a:avLst/>
          </a:prstGeom>
        </p:spPr>
        <p:txBody>
          <a:bodyPr anchor="t" rtlCol="false" tIns="0" lIns="0" bIns="0" rIns="0">
            <a:spAutoFit/>
          </a:bodyPr>
          <a:lstStyle/>
          <a:p>
            <a:pPr algn="l">
              <a:lnSpc>
                <a:spcPts val="4339"/>
              </a:lnSpc>
              <a:spcBef>
                <a:spcPct val="0"/>
              </a:spcBef>
            </a:pPr>
            <a:r>
              <a:rPr lang="en-US" b="true" sz="3099" i="true">
                <a:solidFill>
                  <a:srgbClr val="00529B"/>
                </a:solidFill>
                <a:latin typeface="Merriweather Bold Italics"/>
                <a:ea typeface="Merriweather Bold Italics"/>
                <a:cs typeface="Merriweather Bold Italics"/>
                <a:sym typeface="Merriweather Bold Italics"/>
              </a:rPr>
              <a:t>"</a:t>
            </a:r>
            <a:r>
              <a:rPr lang="en-US" b="true" sz="3099" i="true">
                <a:solidFill>
                  <a:srgbClr val="00529B"/>
                </a:solidFill>
                <a:latin typeface="Merriweather Bold Italics"/>
                <a:ea typeface="Merriweather Bold Italics"/>
                <a:cs typeface="Merriweather Bold Italics"/>
                <a:sym typeface="Merriweather Bold Italics"/>
              </a:rPr>
              <a:t>You shall also love the stranger, for you were strangers in the land of Egypt." </a:t>
            </a:r>
          </a:p>
          <a:p>
            <a:pPr algn="l">
              <a:lnSpc>
                <a:spcPts val="4339"/>
              </a:lnSpc>
              <a:spcBef>
                <a:spcPct val="0"/>
              </a:spcBef>
            </a:pPr>
            <a:r>
              <a:rPr lang="en-US" sz="3099" i="true">
                <a:solidFill>
                  <a:srgbClr val="00529B"/>
                </a:solidFill>
                <a:latin typeface="Merriweather Italics"/>
                <a:ea typeface="Merriweather Italics"/>
                <a:cs typeface="Merriweather Italics"/>
                <a:sym typeface="Merriweather Italics"/>
              </a:rPr>
              <a:t> — Deuteronomy 10:19 (NRSV)</a:t>
            </a:r>
          </a:p>
        </p:txBody>
      </p:sp>
      <p:sp>
        <p:nvSpPr>
          <p:cNvPr name="TextBox 9" id="9"/>
          <p:cNvSpPr txBox="true"/>
          <p:nvPr/>
        </p:nvSpPr>
        <p:spPr>
          <a:xfrm rot="0">
            <a:off x="9698210" y="3168957"/>
            <a:ext cx="7890254" cy="4048344"/>
          </a:xfrm>
          <a:prstGeom prst="rect">
            <a:avLst/>
          </a:prstGeom>
        </p:spPr>
        <p:txBody>
          <a:bodyPr anchor="t" rtlCol="false" tIns="0" lIns="0" bIns="0" rIns="0">
            <a:spAutoFit/>
          </a:bodyPr>
          <a:lstStyle/>
          <a:p>
            <a:pPr algn="l">
              <a:lnSpc>
                <a:spcPts val="4022"/>
              </a:lnSpc>
              <a:spcBef>
                <a:spcPct val="0"/>
              </a:spcBef>
            </a:pPr>
            <a:r>
              <a:rPr lang="en-US" sz="2873">
                <a:solidFill>
                  <a:srgbClr val="000000"/>
                </a:solidFill>
                <a:latin typeface="Gotham"/>
                <a:ea typeface="Gotham"/>
                <a:cs typeface="Gotham"/>
                <a:sym typeface="Gotham"/>
              </a:rPr>
              <a:t>On World Refugee Day, we take a moment to pause and honour the strength and courage of people who have been forced to flee their homes. As more then 117 million people are displaced around the world, we stand in solidarity with refugees as we pray for their safety and for those who will offer welcome.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DAHLip3Ey7o</dc:identifier>
  <dcterms:modified xsi:type="dcterms:W3CDTF">2011-08-01T06:04:30Z</dcterms:modified>
  <cp:revision>1</cp:revision>
  <dc:title>World Refugee Day PPT slide</dc:title>
</cp:coreProperties>
</file>