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0F03E-2FFC-4B4D-B8D2-07C96D5D308B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67A0-098D-0B40-90A4-6001FC92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4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2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0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E887-F05D-354E-87AB-B5EBC077953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at&#10;&#10;Description automatically generated">
            <a:extLst>
              <a:ext uri="{FF2B5EF4-FFF2-40B4-BE49-F238E27FC236}">
                <a16:creationId xmlns:a16="http://schemas.microsoft.com/office/drawing/2014/main" id="{AC1BE438-AB28-9E04-8581-682F6C9A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9568" cy="69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4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Quazi Alam</dc:creator>
  <cp:lastModifiedBy>Quazi Alam</cp:lastModifiedBy>
  <cp:revision>17</cp:revision>
  <dcterms:created xsi:type="dcterms:W3CDTF">2022-06-01T14:17:35Z</dcterms:created>
  <dcterms:modified xsi:type="dcterms:W3CDTF">2023-09-13T18:01:21Z</dcterms:modified>
</cp:coreProperties>
</file>