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/>
    <p:restoredTop sz="94658"/>
  </p:normalViewPr>
  <p:slideViewPr>
    <p:cSldViewPr snapToGrid="0" snapToObjects="1">
      <p:cViewPr varScale="1">
        <p:scale>
          <a:sx n="109" d="100"/>
          <a:sy n="109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0F03E-2FFC-4B4D-B8D2-07C96D5D308B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367A0-098D-0B40-90A4-6001FC92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4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2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9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1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4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3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0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2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3E887-F05D-354E-87AB-B5EBC077953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8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ED4858-2664-1FBB-2C01-3091D7C6D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6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4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Quazi Alam</dc:creator>
  <cp:lastModifiedBy>Quazi Alam</cp:lastModifiedBy>
  <cp:revision>18</cp:revision>
  <dcterms:created xsi:type="dcterms:W3CDTF">2022-06-01T14:17:35Z</dcterms:created>
  <dcterms:modified xsi:type="dcterms:W3CDTF">2024-09-19T19:53:54Z</dcterms:modified>
</cp:coreProperties>
</file>