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5000F-37E8-CE4E-9E24-5AD16B97E752}" type="datetimeFigureOut">
              <a:rPr lang="en-US" smtClean="0"/>
              <a:t>2/24/23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8A91D-D10F-214E-A284-3565AEB4D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8A91D-D10F-214E-A284-3565AEB4D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7AD2-724A-B0E0-47A4-C86A77A61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E50E3-AA2E-1659-0E43-BF2F4730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B742E-BAEF-29FE-26E2-936A42ED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4E044-2FB7-DF2A-858A-DDD32CFB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6034B-2D9B-32A2-0058-4337AE27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EDC9-354B-F151-2DB4-9C6EA2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AF355-D2EC-3A96-7F48-1BFBEDAC7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CD2E-58C9-0E33-F162-12F01F23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3ED1D-B750-C3F2-6F13-E2F48D53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DFCD-A46C-F4BD-ADD9-47E84F51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0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B07D97-EBB7-B0D2-7720-C3349438F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22672-3FF4-56B5-826A-9E85D2483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99C3E-A1B7-4577-1BE9-4B53E249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CB0FD-1C9E-9251-403C-AEA20801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4301-A62E-A0EC-CD56-F7EDB375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5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11E2-F804-785F-11CD-7C472CAE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AFB66-839D-FBF6-A21E-4B89B799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6D7C4-FEBF-085A-8065-9426AB40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5CF6F-3DF1-4737-FB85-296CD326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3378F-A301-6D67-E623-31269D3E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7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C33F-DE6B-2277-38A1-C38ED118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87D3D-804C-4E61-5E5A-1C575510E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7B365-5CC4-089A-8159-64244D74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EB5D-7CB6-EDA6-14E8-DF9EA2C1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7B8BD-4BAC-2DA5-E22A-59FC8525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3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2D94-BFB9-BF4F-67DF-53A13505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7E53D-CBD3-1C91-B494-461CF6E07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6C18B-5169-8E4B-ACFB-F8D1E04CA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B779D-A7E3-2F22-A590-1A503B45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102D-FE92-0CD7-622E-E72E5D56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90E5D-6FDF-F355-D894-5A555040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9CAA-6A25-BDF6-A7D0-B36D8D29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EFE71-04F3-67E4-5F16-65DC0C3F7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60ED5-A2A8-9C6B-F016-19868FDC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24203-E437-63CB-7603-8E6A71E8B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8EB74-F0AC-AC7B-D085-0BD19F41A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5E993-1DF8-7908-D1B8-C7EF3450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9B477-E38A-28C8-1B80-7359E475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749DC-72D6-B76C-1EAD-E6B7821A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F628-9EEF-A5D8-EEA7-32315099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5C528-CB3F-0742-0F5E-1F2AAE00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7F1FA-F5E6-FCB6-7E30-EF259D73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11812-E45D-26B2-AF7F-09A216AA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E27D4-E36E-F088-4DBD-44E17614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06292-29B4-FD68-0D3B-E069A2A8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FCCAC-ECBE-FA6C-9F0A-3591DEBB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2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1E3D-5890-6756-7678-D8954574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5FED-81EC-D1A9-FF6A-DFBF98EF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D31AB-52DD-25E5-B8BA-41FCF8FC4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39352-B727-D6AC-AF45-E0D8DD6C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E3459-87B8-CBBD-F8BD-E3746769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0C687-97DF-90BF-F734-F14754B3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E524-C8BB-E264-B584-408E48FA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4172D-78B6-769D-A542-2B9898397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73C80-CD25-350F-F57C-89D72BFB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600E3-47D0-A5E0-81CB-16FECAAE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C7BEE-1F29-57FC-A283-D8F42617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66FCA-F4FC-AA95-53A5-5E26CCF6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8BBB1-5A5A-F878-7304-CDA2933D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49122-5452-9DB6-FAAF-C30CB7863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CC8EC-2A94-2924-81C9-8DBD62D49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1652-9279-A645-9329-319C006B1286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6AED3-ECF7-17F1-10CE-8A364CC78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8EA2-F994-A844-0D84-9257CFFC7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B620-5917-204D-B7D0-A51271A9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street&#10;&#10;Description automatically generated">
            <a:extLst>
              <a:ext uri="{FF2B5EF4-FFF2-40B4-BE49-F238E27FC236}">
                <a16:creationId xmlns:a16="http://schemas.microsoft.com/office/drawing/2014/main" id="{ADB29E20-EE49-0E5D-7D60-A4C3D58BC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47" y="-383096"/>
            <a:ext cx="12332087" cy="7408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01DFDC-8AE7-AB27-D732-F2EF0B488982}"/>
              </a:ext>
            </a:extLst>
          </p:cNvPr>
          <p:cNvSpPr/>
          <p:nvPr/>
        </p:nvSpPr>
        <p:spPr>
          <a:xfrm>
            <a:off x="7251542" y="189978"/>
            <a:ext cx="4598726" cy="627675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B38F8-CF8E-2D10-4B07-EE8BAD621471}"/>
              </a:ext>
            </a:extLst>
          </p:cNvPr>
          <p:cNvSpPr txBox="1"/>
          <p:nvPr/>
        </p:nvSpPr>
        <p:spPr>
          <a:xfrm>
            <a:off x="7615575" y="361320"/>
            <a:ext cx="39862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support of CLWR's response to the earthquakes in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Türkiye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Syria has enabled our partners to help those in need of immediate assistance.</a:t>
            </a: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continue to join us in praying for all those affected by this crisis.</a:t>
            </a: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updates and to find out how you can help, please visit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clwr.org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/earthquake-response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BF34828-64A6-1897-4E02-178FD8E3B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53" y="5756692"/>
            <a:ext cx="3797889" cy="71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3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64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6</cp:revision>
  <dcterms:created xsi:type="dcterms:W3CDTF">2022-07-19T20:33:58Z</dcterms:created>
  <dcterms:modified xsi:type="dcterms:W3CDTF">2023-02-24T17:13:23Z</dcterms:modified>
</cp:coreProperties>
</file>