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DE4F-6F12-E223-D4C2-48EBE354B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F3512-B0C4-11F8-F191-97D3987FC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F9CEE-1751-62C4-F0D9-539A81DE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7CAC-63F8-3F43-2999-23625F3D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3C7C0-8F63-95B0-04AC-E1B3A690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8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5951E-C53B-2602-E1A5-89D11B54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6D9AC-923F-EC9D-97AE-3FB5F7D73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DDDF8-B514-0478-1D88-C6D6D0F3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1144F-4E05-CB97-784D-252465B0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44095-40DF-F9A9-63D6-1D50F3A6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B7A6CF-4461-C83C-EBE8-7DC5C50E2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519BA-D540-5403-76C6-E3728D5E4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4F708-D459-1504-27E5-94A700F3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68A1F-6820-2337-4208-5F3863BA0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80807-2FA5-82FE-CB4C-5CC4C825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9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48D0-D031-583D-32BA-A11CCF43E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A7A58-FA33-76B5-3194-050A0CA7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7490C-1FA7-56D1-67B2-4990E06A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D6045-7D0F-7E61-DA54-49ABBD62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3751E-94B2-36BC-230F-24B603C0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F4D9-A582-B6D1-BE93-41F58EE01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71364-B07A-200E-2A72-C4D5B2B4D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24B4-E7E7-598A-2D6D-973EA6D5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8005F-4B0A-9252-ED6E-5E18FADF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D8C0B-4643-A1B0-B8FC-B252F3EAD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5C32-925F-FD10-5B80-943A1A20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7697-4897-30BE-8B10-17B291C9D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A2B66-A695-C46B-BF4D-204C9776D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72DBA-403B-F168-EA01-F879973F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20B5E-0367-65AD-0B63-E4C3B609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B9515-4932-E850-D788-E5DE9E82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0440-5521-127A-EF0E-64D3E2368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8B299-CF63-A5FA-9191-552A815EB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9CF5C-9CD9-74A7-FC82-BD2C2A556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C07A34-8576-4CEE-3AD0-6FDFDFADE9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627A2E-6CA2-F08B-770E-5EE7F8B64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DE113E-C44E-61C9-3853-0C921354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EB7AC-7E8B-8100-E60E-F8F2C15D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2FA2D-B33E-6E6C-978A-F4F3F515B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59060-2178-AC40-A8CD-58B687D8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72554-25B3-69B1-1DCD-2619E4B7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372D41-048F-C741-074A-5302422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99232-0C18-3E90-9259-8A2ED922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3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8D30F3-113B-DB42-8E79-9148EC91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DCA7-9BDA-CBA6-5EB2-6DC1AB6F2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35D3E-C5ED-F5E5-5B03-3528844D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7512-1E30-B561-C0E7-48071BAB8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49935-0864-FBD1-EB29-B6973C61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D1673-D5BD-C16C-8F8D-FE4BD7785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1D1E5-51C3-0CE2-4DBE-D4AB8307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E2EAE-57AD-468A-58F3-1DB23524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6EBB0-406B-F497-2188-905F4F12E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2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B44C-D727-251D-54D2-0DA7524F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4CB90-3AA5-26A8-85B8-360066230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E8627-0905-CE01-3684-594AAD9D8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B794F-E4B8-BAF5-D068-1A9061B7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265EC-B515-B848-14ED-883210747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1F1AA-0B8A-510F-D9DA-F6BD6B2E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0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14330-A4C8-FECD-D8EE-5188CD20B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B142E-D3A0-9FB9-9A09-C8657D1C3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7BDDB-76EF-0C76-1D4D-4AA3BE448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A6CA9B-A675-3647-95D5-6F6FC6AC83BB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5CC3E-D69C-2B81-7B9F-2988E02DB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06D4A-D35C-EBDA-0C85-83928B08E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C50D11-88C0-7344-964F-4DA4E28D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2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children raising their hands&#10;&#10;Description automatically generated">
            <a:extLst>
              <a:ext uri="{FF2B5EF4-FFF2-40B4-BE49-F238E27FC236}">
                <a16:creationId xmlns:a16="http://schemas.microsoft.com/office/drawing/2014/main" id="{CEA2F8BA-4D6A-091D-6584-FA750B3DA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89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Quazi Alam</dc:creator>
  <cp:lastModifiedBy>Quazi Alam</cp:lastModifiedBy>
  <cp:revision>2</cp:revision>
  <dcterms:created xsi:type="dcterms:W3CDTF">2024-10-10T12:47:46Z</dcterms:created>
  <dcterms:modified xsi:type="dcterms:W3CDTF">2025-01-22T21:27:57Z</dcterms:modified>
</cp:coreProperties>
</file>