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0F03E-2FFC-4B4D-B8D2-07C96D5D308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67A0-098D-0B40-90A4-6001FC92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67A0-098D-0B40-90A4-6001FC92A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9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8CA3-314D-C873-E7C3-6AAFD5B0D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BD2F9-1899-8D04-DDD1-FAB9006B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3090A-F90F-D602-0EBA-BBC2A292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42D60-7B35-5B8D-90EE-CCC83D23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4FAEC-46AE-CD51-CC8C-1E33056C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9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805A-E0E5-DC4B-DD83-14F3646A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B01D0-8D42-13D4-17A2-3C32023CD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FCA49-A7B2-F111-A60E-46A44EB5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116A-0695-01DD-3C5D-4E57B9DE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2BAF-2B11-4F16-05E3-C7F90C42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1C42D-4FC9-1D83-0BA7-20D701BDB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B82D0-F6D8-9089-315F-77946475D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B1F6D-1BE9-3039-B1E3-B9C411A4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571AD-8EDB-C3E1-F9F1-7FFB0AEC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0A039-336A-0997-24EE-EABCB071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5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5658-DFA3-085F-14A3-8C04DE2F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F94EC-E13E-AD17-183C-EFE854BB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1C3A-BBC0-D3BE-6013-2BC616C7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F1282-9AA3-CB77-6366-53AC0188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DEBF5-54FD-CA5F-2EF7-83FECECA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1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6614-032B-2DF4-E903-EE9BF443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10CDA-94F1-37D4-4632-E4235B827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46E5-80D9-CE65-12CE-CF78CD7B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918AC-C224-60EA-AD79-D38675F9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6CD15-CD61-7D76-615E-228213CB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0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59B0-25FE-3B39-DDAA-5B8A801D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1460-9AFA-13D9-48E6-0A78AD993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91D63-A685-CDBE-264A-0BA727BA2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14028-5983-0A94-9295-831D19D8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E8486-B141-7B38-B491-9FD2D070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05B4-6C27-988E-74DA-F62E7BC5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43E0-2245-3F8E-9886-4D6307FF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51AFC-CCC5-A913-CA66-88389D30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8F482-5E7C-6005-C34D-FDE809F6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002B0-D402-5C69-ACDA-DC8ABF43F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107DE-E82C-F4D3-8DD7-8D2C9A70F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BE843-8318-A871-DECA-B1B740A2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07BCAD-EBA3-13AB-BA6C-42F8E5D9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4C5C4-2532-A3F0-89C5-91180F24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DA9F-394C-D03B-BADA-A92B54EF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D8B86-D6DE-5FC9-A1D0-30FEA2DC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F93A4-76B2-C7B0-71C4-5E461F4E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D875B-C04B-D0D5-A2C8-D9F9B151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6FAF0-E263-8D81-6B98-F7695DCC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D6963-307B-22DA-D1B5-B99DCC44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50E18-D334-EEEB-C6FA-B1B8DC5D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8F5C-763E-1DB5-CB82-737A64C8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72C33-3E64-C025-CA6E-6FEE8C40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45C1B-985A-9727-BA73-521D4FBCC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D7B4E-764F-6A33-4D0B-794BCAB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99BEF-CD67-3986-B9E1-42CC7071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DFCED-DB5D-76C1-8908-5936DC7E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E955-592A-EEEA-2383-02977B6C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781529-E503-1393-A9CC-4B851C7C1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41AD5-B6E4-D26D-72AD-E084D5F78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060C8-5288-16D2-2097-D00DBE06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4E58B-E5E3-B093-910A-44FDC1D7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77F23-03B1-3C0E-55BD-FD60B6F0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56329-E27E-5EF1-2925-6BBDCC08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67D48-FC47-352C-6A8A-65B1ADC8A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181C2-DBA8-1FED-B69F-BD2DF1184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E887-F05D-354E-87AB-B5EBC0779537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D6F03-6235-33DC-FB32-66643A388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767B6-353A-96B9-82EF-9F4BD5DE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26B948A-AE90-BCC0-DB8B-0FF11A43D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646" y="3788229"/>
            <a:ext cx="11961154" cy="2896205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CA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historic hunger crisis is threatening to push more than 50 million people in sub-Saharan Africa to the brink of starvation.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CLWR joins partners in the Humanitarian Coalition in appealing for donations to respond to this crisis and provide life-saving aid in countries like Ethiopia and South Sudan. The Government of Canada will be matching donations from Canadians until July 17</a:t>
            </a:r>
            <a:r>
              <a:rPr lang="en-CA" sz="2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join CLWR in prayer for those suffering and consider donating. To learn more, visit </a:t>
            </a:r>
            <a:r>
              <a:rPr lang="en-CA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clwr.org/hungercrisis 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call </a:t>
            </a:r>
            <a:r>
              <a:rPr lang="en-CA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1-800-661-2597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(Mon-Fri 8:30am-4pm CDT).</a:t>
            </a:r>
          </a:p>
        </p:txBody>
      </p:sp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B929F2D2-4044-AD62-8B00-3668F0E4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6" y="173566"/>
            <a:ext cx="11882708" cy="3462562"/>
          </a:xfrm>
          <a:prstGeom prst="roundRect">
            <a:avLst>
              <a:gd name="adj" fmla="val 5349"/>
            </a:avLst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C0043-6A33-2BA7-8DB0-404882DFFCAD}"/>
              </a:ext>
            </a:extLst>
          </p:cNvPr>
          <p:cNvSpPr txBox="1"/>
          <p:nvPr/>
        </p:nvSpPr>
        <p:spPr>
          <a:xfrm>
            <a:off x="5769429" y="3015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64FEA59-7CB5-B614-D006-E2AF6AA10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847" y="534898"/>
            <a:ext cx="2728599" cy="5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8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95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Quazi Alam</dc:creator>
  <cp:lastModifiedBy>Quazi Alam</cp:lastModifiedBy>
  <cp:revision>10</cp:revision>
  <dcterms:created xsi:type="dcterms:W3CDTF">2022-06-01T14:17:35Z</dcterms:created>
  <dcterms:modified xsi:type="dcterms:W3CDTF">2022-06-28T20:16:31Z</dcterms:modified>
</cp:coreProperties>
</file>