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96620-5A89-4FFC-B46F-627E2D57BC54}" v="1" dt="2022-09-13T19:23:46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zi Alam" userId="9088a62c-6cc0-4874-b9c8-0e682e7ea9f7" providerId="ADAL" clId="{1E596620-5A89-4FFC-B46F-627E2D57BC54}"/>
    <pc:docChg chg="custSel modSld">
      <pc:chgData name="Quazi Alam" userId="9088a62c-6cc0-4874-b9c8-0e682e7ea9f7" providerId="ADAL" clId="{1E596620-5A89-4FFC-B46F-627E2D57BC54}" dt="2022-09-13T19:23:50.357" v="7" actId="962"/>
      <pc:docMkLst>
        <pc:docMk/>
      </pc:docMkLst>
      <pc:sldChg chg="addSp delSp modSp mod">
        <pc:chgData name="Quazi Alam" userId="9088a62c-6cc0-4874-b9c8-0e682e7ea9f7" providerId="ADAL" clId="{1E596620-5A89-4FFC-B46F-627E2D57BC54}" dt="2022-09-13T19:23:50.357" v="7" actId="962"/>
        <pc:sldMkLst>
          <pc:docMk/>
          <pc:sldMk cId="1100188790" sldId="257"/>
        </pc:sldMkLst>
        <pc:spChg chg="add del mod">
          <ac:chgData name="Quazi Alam" userId="9088a62c-6cc0-4874-b9c8-0e682e7ea9f7" providerId="ADAL" clId="{1E596620-5A89-4FFC-B46F-627E2D57BC54}" dt="2022-09-13T19:23:33.440" v="4" actId="478"/>
          <ac:spMkLst>
            <pc:docMk/>
            <pc:sldMk cId="1100188790" sldId="257"/>
            <ac:spMk id="4" creationId="{7CADCE0B-0C16-F771-13AA-D3FA49941603}"/>
          </ac:spMkLst>
        </pc:spChg>
        <pc:spChg chg="del mod">
          <ac:chgData name="Quazi Alam" userId="9088a62c-6cc0-4874-b9c8-0e682e7ea9f7" providerId="ADAL" clId="{1E596620-5A89-4FFC-B46F-627E2D57BC54}" dt="2022-09-13T19:23:31.604" v="3" actId="478"/>
          <ac:spMkLst>
            <pc:docMk/>
            <pc:sldMk cId="1100188790" sldId="257"/>
            <ac:spMk id="15" creationId="{126B948A-AE90-BCC0-DB8B-0FF11A43DA4B}"/>
          </ac:spMkLst>
        </pc:spChg>
        <pc:picChg chg="del mod">
          <ac:chgData name="Quazi Alam" userId="9088a62c-6cc0-4874-b9c8-0e682e7ea9f7" providerId="ADAL" clId="{1E596620-5A89-4FFC-B46F-627E2D57BC54}" dt="2022-09-13T19:23:29.818" v="1" actId="478"/>
          <ac:picMkLst>
            <pc:docMk/>
            <pc:sldMk cId="1100188790" sldId="257"/>
            <ac:picMk id="3" creationId="{B929F2D2-4044-AD62-8B00-3668F0E4B52B}"/>
          </ac:picMkLst>
        </pc:picChg>
        <pc:picChg chg="add mod">
          <ac:chgData name="Quazi Alam" userId="9088a62c-6cc0-4874-b9c8-0e682e7ea9f7" providerId="ADAL" clId="{1E596620-5A89-4FFC-B46F-627E2D57BC54}" dt="2022-09-13T19:23:50.357" v="7" actId="962"/>
          <ac:picMkLst>
            <pc:docMk/>
            <pc:sldMk cId="1100188790" sldId="257"/>
            <ac:picMk id="7" creationId="{495C95C6-D83E-BD63-5FEC-7702873823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0F03E-2FFC-4B4D-B8D2-07C96D5D308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67A0-098D-0B40-90A4-6001FC92A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367A0-098D-0B40-90A4-6001FC92A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9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4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2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0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E887-F05D-354E-87AB-B5EBC077953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6ED3-01DE-1346-A54C-9FD8AC235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64FEA59-7CB5-B614-D006-E2AF6AA1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381" y="508127"/>
            <a:ext cx="2871804" cy="536902"/>
          </a:xfrm>
          <a:prstGeom prst="rect">
            <a:avLst/>
          </a:prstGeom>
        </p:spPr>
      </p:pic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495C95C6-D83E-BD63-5FEC-770287382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8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Quazi Alam</dc:creator>
  <cp:lastModifiedBy>Quazi Alam</cp:lastModifiedBy>
  <cp:revision>12</cp:revision>
  <dcterms:created xsi:type="dcterms:W3CDTF">2022-06-01T14:17:35Z</dcterms:created>
  <dcterms:modified xsi:type="dcterms:W3CDTF">2022-09-13T19:23:58Z</dcterms:modified>
</cp:coreProperties>
</file>