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55"/>
    <p:restoredTop sz="94726"/>
  </p:normalViewPr>
  <p:slideViewPr>
    <p:cSldViewPr snapToGrid="0" snapToObjects="1">
      <p:cViewPr>
        <p:scale>
          <a:sx n="79" d="100"/>
          <a:sy n="79" d="100"/>
        </p:scale>
        <p:origin x="1368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0F03E-2FFC-4B4D-B8D2-07C96D5D308B}" type="datetimeFigureOut">
              <a:rPr lang="en-US" smtClean="0"/>
              <a:t>10/4/24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367A0-098D-0B40-90A4-6001FC92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178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887-F05D-354E-87AB-B5EBC077953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6ED3-01DE-1346-A54C-9FD8AC235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42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887-F05D-354E-87AB-B5EBC077953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6ED3-01DE-1346-A54C-9FD8AC235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28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887-F05D-354E-87AB-B5EBC077953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6ED3-01DE-1346-A54C-9FD8AC235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04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887-F05D-354E-87AB-B5EBC077953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6ED3-01DE-1346-A54C-9FD8AC235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291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887-F05D-354E-87AB-B5EBC077953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6ED3-01DE-1346-A54C-9FD8AC235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17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887-F05D-354E-87AB-B5EBC077953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6ED3-01DE-1346-A54C-9FD8AC235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4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887-F05D-354E-87AB-B5EBC077953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6ED3-01DE-1346-A54C-9FD8AC235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02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887-F05D-354E-87AB-B5EBC077953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6ED3-01DE-1346-A54C-9FD8AC235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3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887-F05D-354E-87AB-B5EBC077953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6ED3-01DE-1346-A54C-9FD8AC235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04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887-F05D-354E-87AB-B5EBC077953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6ED3-01DE-1346-A54C-9FD8AC235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27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887-F05D-354E-87AB-B5EBC077953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6ED3-01DE-1346-A54C-9FD8AC235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44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3E887-F05D-354E-87AB-B5EBC077953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6ED3-01DE-1346-A54C-9FD8AC235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8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holding a bunch of green beans&#10;&#10;Description automatically generated">
            <a:extLst>
              <a:ext uri="{FF2B5EF4-FFF2-40B4-BE49-F238E27FC236}">
                <a16:creationId xmlns:a16="http://schemas.microsoft.com/office/drawing/2014/main" id="{9F00B026-4DA7-6CE6-DD69-FC71534F7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044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629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Quazi Alam</dc:creator>
  <cp:lastModifiedBy>Quazi Alam</cp:lastModifiedBy>
  <cp:revision>16</cp:revision>
  <dcterms:created xsi:type="dcterms:W3CDTF">2022-06-01T14:17:35Z</dcterms:created>
  <dcterms:modified xsi:type="dcterms:W3CDTF">2024-10-04T14:43:44Z</dcterms:modified>
</cp:coreProperties>
</file>